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3"/>
  </p:notesMasterIdLst>
  <p:sldIdLst>
    <p:sldId id="305" r:id="rId2"/>
    <p:sldId id="1631" r:id="rId3"/>
    <p:sldId id="308" r:id="rId4"/>
    <p:sldId id="263" r:id="rId5"/>
    <p:sldId id="1627" r:id="rId6"/>
    <p:sldId id="1628" r:id="rId7"/>
    <p:sldId id="1629" r:id="rId8"/>
    <p:sldId id="1630" r:id="rId9"/>
    <p:sldId id="319" r:id="rId10"/>
    <p:sldId id="326" r:id="rId11"/>
    <p:sldId id="320" r:id="rId12"/>
    <p:sldId id="323" r:id="rId13"/>
    <p:sldId id="282" r:id="rId14"/>
    <p:sldId id="1625" r:id="rId15"/>
    <p:sldId id="1614" r:id="rId16"/>
    <p:sldId id="1620" r:id="rId17"/>
    <p:sldId id="1621" r:id="rId18"/>
    <p:sldId id="1622" r:id="rId19"/>
    <p:sldId id="1623" r:id="rId20"/>
    <p:sldId id="1624" r:id="rId21"/>
    <p:sldId id="1632" r:id="rId22"/>
  </p:sldIdLst>
  <p:sldSz cx="12192000" cy="6858000"/>
  <p:notesSz cx="6858000" cy="9144000"/>
  <p:embeddedFontLst>
    <p:embeddedFont>
      <p:font typeface="APLPapaTroll" panose="02000603000000000000" pitchFamily="2" charset="0"/>
      <p:regular r:id="rId24"/>
    </p:embeddedFont>
    <p:embeddedFont>
      <p:font typeface="BFC Pumpkin Porch" pitchFamily="2" charset="0"/>
      <p:regular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0"/>
    <p:restoredTop sz="94675"/>
  </p:normalViewPr>
  <p:slideViewPr>
    <p:cSldViewPr snapToGrid="0" showGuides="1">
      <p:cViewPr varScale="1">
        <p:scale>
          <a:sx n="111" d="100"/>
          <a:sy n="111" d="100"/>
        </p:scale>
        <p:origin x="760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09A61F-B2E2-5349-A8A7-A81E54CC3D19}" type="datetimeFigureOut">
              <a:rPr lang="en-US" smtClean="0"/>
              <a:t>6/2/26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8735B-25DA-964C-9C22-7208DF2EE7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813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D786E7-C411-EF4D-874C-A0F8D375F75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104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D786E7-C411-EF4D-874C-A0F8D375F75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151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D786E7-C411-EF4D-874C-A0F8D375F75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787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F5AC6-547A-3710-D540-79864CEFC1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39B4F2-CF19-6C2A-BABA-6DBD0052DA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BEF43E-B058-D79F-A2AE-598B56E43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300-AED7-3C45-A487-A30C8F156F1E}" type="datetimeFigureOut">
              <a:rPr lang="en-US" smtClean="0"/>
              <a:t>6/2/26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C26030-B80A-F5C8-97DE-B78A2344C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AF138-BAFE-FA08-554D-6201C29AC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D20C9-488C-BD42-94C7-48346A5FB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733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8A81E-3098-AF51-7037-24B0D84C0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8E6128-C0D4-546F-087D-E7EAAB1902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80B6C-9CA8-74F7-7667-E90E1F124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300-AED7-3C45-A487-A30C8F156F1E}" type="datetimeFigureOut">
              <a:rPr lang="en-US" smtClean="0"/>
              <a:t>6/2/26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85C70E-9342-71CD-E3FB-0C5D29E8A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D28448-22D5-D83E-8B2B-E036A0CDA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D20C9-488C-BD42-94C7-48346A5FB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466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23B222-66BD-7992-A37A-145E90264E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37A19F-0166-B80C-41F1-3FF35A8C9A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B93712-9990-DD77-0DBD-DC15B1BAD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300-AED7-3C45-A487-A30C8F156F1E}" type="datetimeFigureOut">
              <a:rPr lang="en-US" smtClean="0"/>
              <a:t>6/2/26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07AFA3-E0ED-07A5-D9F5-07E706F86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5105FB-06E9-33D0-6642-FE70F7F68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D20C9-488C-BD42-94C7-48346A5FB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430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9DFE2-E635-76AE-471E-72D96D137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EE87BE-7D45-6CA6-71DD-E508D2D03F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9BCFB-72D9-B74D-5723-3F72CD8F1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300-AED7-3C45-A487-A30C8F156F1E}" type="datetimeFigureOut">
              <a:rPr lang="en-US" smtClean="0"/>
              <a:t>6/2/26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C69734-8A45-5664-427A-C3C60F0EA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85F750-3F65-6430-4865-C5D409E4B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D20C9-488C-BD42-94C7-48346A5FB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366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1B4C8-F35B-F9C5-0886-A76CFFFF0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C07AE0-5FB2-3F77-B4EA-775353D636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3CD09A-18C4-A6C4-0497-FD35C18037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300-AED7-3C45-A487-A30C8F156F1E}" type="datetimeFigureOut">
              <a:rPr lang="en-US" smtClean="0"/>
              <a:t>6/2/26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263194-3866-5C17-2331-33EFD87F9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EE849-3DF2-825F-11A7-1CE3D3ECD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D20C9-488C-BD42-94C7-48346A5FB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671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4395E-8BB4-6EAF-4FAB-9AB388970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206F2-A64D-0474-614E-754DCDEE10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5D89E4-DA84-4845-626B-1B535B40E6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39A669-8CE8-5CA3-296A-553DC787BC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300-AED7-3C45-A487-A30C8F156F1E}" type="datetimeFigureOut">
              <a:rPr lang="en-US" smtClean="0"/>
              <a:t>6/2/26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F145F7-8FE8-732B-F873-A7EC425C5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0C98E8-98CB-154D-429B-3CC9C69FD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D20C9-488C-BD42-94C7-48346A5FB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811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D20D10-F590-722E-CD39-BC84813D4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73499E-EB15-B5CB-4290-5A9293F55A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BEF411-7492-5B77-39ED-599BBB2FD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299674-B008-FC26-8D32-11B2589230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FCAEEB0-6DEB-E333-0C7A-29EAA941F6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DEFF44-3595-FB98-889E-6381B33A5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300-AED7-3C45-A487-A30C8F156F1E}" type="datetimeFigureOut">
              <a:rPr lang="en-US" smtClean="0"/>
              <a:t>6/2/26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B60D69-6785-6232-E1D0-355AE975B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02A88F-0AD6-AAB4-8AD8-B806E6F69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D20C9-488C-BD42-94C7-48346A5FB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625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AC3C2-B918-FF80-E87C-CEFE4266A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4A8DD3-DFBE-0C7A-D508-7085C273A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300-AED7-3C45-A487-A30C8F156F1E}" type="datetimeFigureOut">
              <a:rPr lang="en-US" smtClean="0"/>
              <a:t>6/2/26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219A60-4F49-A252-14F4-C8FBD29A4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D404F0-2E82-DF74-709D-BD177DEB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D20C9-488C-BD42-94C7-48346A5FB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370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3E15BA-201E-6DCA-251A-DF2E4A487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300-AED7-3C45-A487-A30C8F156F1E}" type="datetimeFigureOut">
              <a:rPr lang="en-US" smtClean="0"/>
              <a:t>6/2/26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EEC924-CC96-08FE-FF06-677F31359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184243-5441-34A4-55DA-BA70220B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D20C9-488C-BD42-94C7-48346A5FB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825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4FD88-A8D4-8FCF-59AA-A3E9A5FF5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61893D-11D4-681A-AE72-CC1DADE193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5C3707-2BC5-2D6E-25E7-0981953976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78B79A-7CEA-19B9-5D4A-EE7D204AB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300-AED7-3C45-A487-A30C8F156F1E}" type="datetimeFigureOut">
              <a:rPr lang="en-US" smtClean="0"/>
              <a:t>6/2/26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8D787C-E943-BDD2-C4F4-49C10F46C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7E7F86-3902-61C4-2DAB-4D8859B5A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D20C9-488C-BD42-94C7-48346A5FB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62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B18E7-5BE4-78E3-821F-2FB8AACBC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201B38-A929-B003-BF16-1DCF8CC01F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BBCDDE-0A28-E9AC-ED5A-4C115333BC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EE0405-ED74-5096-7340-9BDA4E381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300-AED7-3C45-A487-A30C8F156F1E}" type="datetimeFigureOut">
              <a:rPr lang="en-US" smtClean="0"/>
              <a:t>6/2/26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24705-3D91-356A-B8DC-D3ECB76B4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E7A688-ADCB-E583-AE38-46AC520CC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D20C9-488C-BD42-94C7-48346A5FB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111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0670CD-7F86-F290-3ECF-4F23CF232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D08420-7AA9-E1F4-116B-9C89D3EDF6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BF3522-3E7E-133F-BD68-BEC9437CE2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FF7300-AED7-3C45-A487-A30C8F156F1E}" type="datetimeFigureOut">
              <a:rPr lang="en-US" smtClean="0"/>
              <a:t>6/2/26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34094-460E-24FD-FE36-F9F6F4FF8E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813863-3408-5228-4274-54F7183A04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51D20C9-488C-BD42-94C7-48346A5FB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587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6E989D-E9B3-967B-B791-0837DE2BD4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8678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92C7E5-4DE2-6256-AD66-3388D2FA5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46973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6CAF20-AA99-6100-969F-F5BA4E821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7059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6B95CC-4650-D887-0FD9-C37124E14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6231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EAAB01-9DAC-E7AB-0028-0CAE24A7B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>
            <a:extLst>
              <a:ext uri="{FF2B5EF4-FFF2-40B4-BE49-F238E27FC236}">
                <a16:creationId xmlns:a16="http://schemas.microsoft.com/office/drawing/2014/main" id="{AB1F24C4-25C7-0D97-EF79-ECDF0B2A5A4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531746" y="4040345"/>
            <a:ext cx="702358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social worker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3964C3-ED80-89E5-56C7-38452C62377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23013" r="9800"/>
          <a:stretch>
            <a:fillRect/>
          </a:stretch>
        </p:blipFill>
        <p:spPr>
          <a:xfrm>
            <a:off x="667909" y="2157946"/>
            <a:ext cx="3069631" cy="3081783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EA9D71DE-ABDC-FCA6-EECB-6C0E1FEE3A2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799686" y="2354588"/>
            <a:ext cx="43131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BFC Pumpkin Porch" pitchFamily="2" charset="0"/>
              </a:rPr>
              <a:t>Mrs. </a:t>
            </a:r>
            <a:r>
              <a:rPr lang="en-US" sz="8000" dirty="0" err="1">
                <a:latin typeface="BFC Pumpkin Porch" pitchFamily="2" charset="0"/>
              </a:rPr>
              <a:t>hudson</a:t>
            </a:r>
            <a:endParaRPr lang="en-US" sz="8000" dirty="0">
              <a:latin typeface="BFC Pumpkin Porc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923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F5604B-845E-80FF-293E-ED9F68BF1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8964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8D55F6-AFF9-7AAB-DB69-969154A45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61355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660750-36A5-99A5-3631-F91BCB0AE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0107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8A83CA-4C7C-7B69-4AD9-0BD23CCAD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1234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1A3F89-0F4B-0358-7AC6-B6E5E6064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98644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FF475D-F06A-4590-3BB0-4736F00EA3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8743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56C669-0715-5E17-2A1F-E6315CA5E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35644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F90A0E-B1E7-03B8-0149-E7DE36606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63991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9AFB51-0A9E-78D0-0C41-EEEFDA038B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801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164418-A131-E320-A5DE-BA10A1134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6648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A667DD-682F-C5A1-96C5-DD41EA2E2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3486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7D5D60-2356-29BF-5181-3EEAD4412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0403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EBEE06-8B81-83A5-DA85-F873825E2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370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C61747-C30F-60E6-B1F3-4E09858173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5638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DE9C29-CC72-2805-999F-638CB5D786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8494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03EBD3-4C70-8EBA-D456-A74310DF2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72593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67</Words>
  <Application>Microsoft Macintosh PowerPoint</Application>
  <PresentationFormat>Widescreen</PresentationFormat>
  <Paragraphs>5</Paragraphs>
  <Slides>21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APLPapaTroll</vt:lpstr>
      <vt:lpstr>Aptos</vt:lpstr>
      <vt:lpstr>BFC Pumpkin Porch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4</cp:revision>
  <dcterms:created xsi:type="dcterms:W3CDTF">2026-06-02T17:57:22Z</dcterms:created>
  <dcterms:modified xsi:type="dcterms:W3CDTF">2026-06-02T22:25:31Z</dcterms:modified>
</cp:coreProperties>
</file>